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61" r:id="rId3"/>
    <p:sldId id="259" r:id="rId4"/>
    <p:sldId id="260" r:id="rId5"/>
    <p:sldId id="265" r:id="rId6"/>
    <p:sldId id="264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-17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73824-D4AE-174B-BB50-8AE5EA95E438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82A85-7C76-E948-813D-202632179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1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Milky way – gas – dust –stars -Earth</a:t>
            </a:r>
          </a:p>
          <a:p>
            <a:r>
              <a:rPr lang="en-US" dirty="0" smtClean="0"/>
              <a:t>Black</a:t>
            </a:r>
            <a:r>
              <a:rPr lang="en-US" baseline="0" dirty="0" smtClean="0"/>
              <a:t> holes lie at the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of all galaxies and sometimes, they are feeding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Top:</a:t>
            </a:r>
            <a:r>
              <a:rPr lang="en-US" baseline="0" dirty="0" smtClean="0"/>
              <a:t> - </a:t>
            </a:r>
            <a:r>
              <a:rPr lang="en-US" dirty="0" smtClean="0"/>
              <a:t>Carina Nebula, an immense cauldron of gas and dust that lies approximately 7500 light-years from Earth in the constellation of Carina, the Keel. </a:t>
            </a:r>
          </a:p>
          <a:p>
            <a:r>
              <a:rPr lang="en-US" dirty="0" smtClean="0"/>
              <a:t>Bot: - 3c273 Quasar</a:t>
            </a:r>
            <a:r>
              <a:rPr lang="en-US" baseline="0" dirty="0" smtClean="0"/>
              <a:t> (bright AGN).</a:t>
            </a:r>
          </a:p>
          <a:p>
            <a:r>
              <a:rPr lang="en-US" baseline="0" dirty="0" smtClean="0"/>
              <a:t>Point: difficult in early 20</a:t>
            </a:r>
            <a:r>
              <a:rPr lang="en-US" baseline="30000" dirty="0" smtClean="0"/>
              <a:t>th</a:t>
            </a:r>
            <a:r>
              <a:rPr lang="en-US" baseline="0" dirty="0" smtClean="0"/>
              <a:t> century to distinguish the spectra of stars from AGN.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5F985-44A9-4EA6-AECE-DCA772A602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56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0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0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9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1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8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29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1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76C77-011E-1446-8EA5-4116217207FC}" type="datetimeFigureOut">
              <a:rPr lang="en-US" smtClean="0"/>
              <a:t>28/01/2016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0E737-3178-6842-A5E2-38B7588AD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5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0"/>
            <a:ext cx="727280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 Holes and Galaxies and Things </a:t>
            </a:r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ike That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027456"/>
            <a:ext cx="36004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David Starkey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Thursday 28</a:t>
            </a:r>
            <a:r>
              <a:rPr lang="en-US" sz="2400" baseline="30000" dirty="0" smtClean="0">
                <a:solidFill>
                  <a:srgbClr val="FFFFFF"/>
                </a:solidFill>
              </a:rPr>
              <a:t>th</a:t>
            </a:r>
            <a:r>
              <a:rPr lang="en-US" sz="2400" dirty="0" smtClean="0">
                <a:solidFill>
                  <a:srgbClr val="FFFFFF"/>
                </a:solidFill>
              </a:rPr>
              <a:t> January 2016 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244" y="2996952"/>
            <a:ext cx="1426268" cy="191296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4644008" y="4005064"/>
            <a:ext cx="3096344" cy="100811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740352" y="2996952"/>
            <a:ext cx="13892" cy="19129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740352" y="2996952"/>
            <a:ext cx="140364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740352" y="4909921"/>
            <a:ext cx="144016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144000" y="2996952"/>
            <a:ext cx="0" cy="19129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732" y="4766204"/>
            <a:ext cx="632276" cy="63227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1878815" y="5843055"/>
            <a:ext cx="6293585" cy="28546"/>
          </a:xfrm>
          <a:prstGeom prst="straightConnector1">
            <a:avLst/>
          </a:prstGeom>
          <a:ln w="50800">
            <a:solidFill>
              <a:schemeClr val="bg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60126" y="5843055"/>
            <a:ext cx="7738562" cy="76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1</a:t>
            </a:r>
            <a:r>
              <a:rPr lang="en-US" sz="4400" b="1" dirty="0" smtClean="0">
                <a:solidFill>
                  <a:schemeClr val="bg1"/>
                </a:solidFill>
              </a:rPr>
              <a:t>x10</a:t>
            </a:r>
            <a:r>
              <a:rPr lang="en-US" sz="4400" b="1" baseline="30000" dirty="0" smtClean="0">
                <a:solidFill>
                  <a:schemeClr val="bg1"/>
                </a:solidFill>
              </a:rPr>
              <a:t>5</a:t>
            </a:r>
            <a:r>
              <a:rPr lang="en-US" sz="4400" b="1" dirty="0" smtClean="0">
                <a:solidFill>
                  <a:schemeClr val="bg1"/>
                </a:solidFill>
              </a:rPr>
              <a:t> Light years 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2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88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554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568" y="0"/>
            <a:ext cx="9842891" cy="6992812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grpSp>
        <p:nvGrpSpPr>
          <p:cNvPr id="31" name="Group 30"/>
          <p:cNvGrpSpPr/>
          <p:nvPr/>
        </p:nvGrpSpPr>
        <p:grpSpPr>
          <a:xfrm>
            <a:off x="2391251" y="4937384"/>
            <a:ext cx="4914553" cy="1716521"/>
            <a:chOff x="2391251" y="4937384"/>
            <a:chExt cx="4914553" cy="1716521"/>
          </a:xfrm>
        </p:grpSpPr>
        <p:sp>
          <p:nvSpPr>
            <p:cNvPr id="5" name="Rectangle 4"/>
            <p:cNvSpPr/>
            <p:nvPr/>
          </p:nvSpPr>
          <p:spPr>
            <a:xfrm>
              <a:off x="2391251" y="4937384"/>
              <a:ext cx="4914553" cy="1716521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018540" y="5306225"/>
              <a:ext cx="4242360" cy="1008112"/>
              <a:chOff x="899592" y="2708920"/>
              <a:chExt cx="4248472" cy="100811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99592" y="2708920"/>
                <a:ext cx="4248472" cy="792088"/>
                <a:chOff x="899592" y="2420888"/>
                <a:chExt cx="4248472" cy="792088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899592" y="2420888"/>
                  <a:ext cx="4059758" cy="792088"/>
                  <a:chOff x="467544" y="1556792"/>
                  <a:chExt cx="4059758" cy="792088"/>
                </a:xfrm>
              </p:grpSpPr>
              <p:sp>
                <p:nvSpPr>
                  <p:cNvPr id="23" name="Freeform 22"/>
                  <p:cNvSpPr/>
                  <p:nvPr/>
                </p:nvSpPr>
                <p:spPr>
                  <a:xfrm>
                    <a:off x="539552" y="1628800"/>
                    <a:ext cx="3987750" cy="688966"/>
                  </a:xfrm>
                  <a:custGeom>
                    <a:avLst/>
                    <a:gdLst>
                      <a:gd name="connsiteX0" fmla="*/ 0 w 3987750"/>
                      <a:gd name="connsiteY0" fmla="*/ 194053 h 688966"/>
                      <a:gd name="connsiteX1" fmla="*/ 317516 w 3987750"/>
                      <a:gd name="connsiteY1" fmla="*/ 211694 h 688966"/>
                      <a:gd name="connsiteX2" fmla="*/ 405714 w 3987750"/>
                      <a:gd name="connsiteY2" fmla="*/ 299900 h 688966"/>
                      <a:gd name="connsiteX3" fmla="*/ 440994 w 3987750"/>
                      <a:gd name="connsiteY3" fmla="*/ 335182 h 688966"/>
                      <a:gd name="connsiteX4" fmla="*/ 511553 w 3987750"/>
                      <a:gd name="connsiteY4" fmla="*/ 423388 h 688966"/>
                      <a:gd name="connsiteX5" fmla="*/ 582112 w 3987750"/>
                      <a:gd name="connsiteY5" fmla="*/ 458670 h 688966"/>
                      <a:gd name="connsiteX6" fmla="*/ 723230 w 3987750"/>
                      <a:gd name="connsiteY6" fmla="*/ 564517 h 688966"/>
                      <a:gd name="connsiteX7" fmla="*/ 829068 w 3987750"/>
                      <a:gd name="connsiteY7" fmla="*/ 599799 h 688966"/>
                      <a:gd name="connsiteX8" fmla="*/ 881987 w 3987750"/>
                      <a:gd name="connsiteY8" fmla="*/ 635082 h 688966"/>
                      <a:gd name="connsiteX9" fmla="*/ 1146583 w 3987750"/>
                      <a:gd name="connsiteY9" fmla="*/ 599799 h 688966"/>
                      <a:gd name="connsiteX10" fmla="*/ 1234782 w 3987750"/>
                      <a:gd name="connsiteY10" fmla="*/ 493953 h 688966"/>
                      <a:gd name="connsiteX11" fmla="*/ 1287701 w 3987750"/>
                      <a:gd name="connsiteY11" fmla="*/ 458670 h 688966"/>
                      <a:gd name="connsiteX12" fmla="*/ 1446459 w 3987750"/>
                      <a:gd name="connsiteY12" fmla="*/ 493953 h 688966"/>
                      <a:gd name="connsiteX13" fmla="*/ 1552297 w 3987750"/>
                      <a:gd name="connsiteY13" fmla="*/ 635082 h 688966"/>
                      <a:gd name="connsiteX14" fmla="*/ 1587577 w 3987750"/>
                      <a:gd name="connsiteY14" fmla="*/ 670364 h 688966"/>
                      <a:gd name="connsiteX15" fmla="*/ 1640496 w 3987750"/>
                      <a:gd name="connsiteY15" fmla="*/ 688005 h 688966"/>
                      <a:gd name="connsiteX16" fmla="*/ 1922732 w 3987750"/>
                      <a:gd name="connsiteY16" fmla="*/ 635082 h 688966"/>
                      <a:gd name="connsiteX17" fmla="*/ 1993291 w 3987750"/>
                      <a:gd name="connsiteY17" fmla="*/ 458670 h 688966"/>
                      <a:gd name="connsiteX18" fmla="*/ 2028570 w 3987750"/>
                      <a:gd name="connsiteY18" fmla="*/ 405747 h 688966"/>
                      <a:gd name="connsiteX19" fmla="*/ 2046210 w 3987750"/>
                      <a:gd name="connsiteY19" fmla="*/ 352823 h 688966"/>
                      <a:gd name="connsiteX20" fmla="*/ 2099129 w 3987750"/>
                      <a:gd name="connsiteY20" fmla="*/ 335182 h 688966"/>
                      <a:gd name="connsiteX21" fmla="*/ 2152049 w 3987750"/>
                      <a:gd name="connsiteY21" fmla="*/ 282259 h 688966"/>
                      <a:gd name="connsiteX22" fmla="*/ 2257887 w 3987750"/>
                      <a:gd name="connsiteY22" fmla="*/ 246976 h 688966"/>
                      <a:gd name="connsiteX23" fmla="*/ 2275527 w 3987750"/>
                      <a:gd name="connsiteY23" fmla="*/ 194053 h 688966"/>
                      <a:gd name="connsiteX24" fmla="*/ 2434284 w 3987750"/>
                      <a:gd name="connsiteY24" fmla="*/ 194053 h 688966"/>
                      <a:gd name="connsiteX25" fmla="*/ 2522483 w 3987750"/>
                      <a:gd name="connsiteY25" fmla="*/ 264617 h 688966"/>
                      <a:gd name="connsiteX26" fmla="*/ 2645961 w 3987750"/>
                      <a:gd name="connsiteY26" fmla="*/ 299900 h 688966"/>
                      <a:gd name="connsiteX27" fmla="*/ 2681241 w 3987750"/>
                      <a:gd name="connsiteY27" fmla="*/ 335182 h 688966"/>
                      <a:gd name="connsiteX28" fmla="*/ 2716520 w 3987750"/>
                      <a:gd name="connsiteY28" fmla="*/ 388106 h 688966"/>
                      <a:gd name="connsiteX29" fmla="*/ 2769440 w 3987750"/>
                      <a:gd name="connsiteY29" fmla="*/ 405747 h 688966"/>
                      <a:gd name="connsiteX30" fmla="*/ 2839998 w 3987750"/>
                      <a:gd name="connsiteY30" fmla="*/ 388106 h 688966"/>
                      <a:gd name="connsiteX31" fmla="*/ 2928197 w 3987750"/>
                      <a:gd name="connsiteY31" fmla="*/ 370464 h 688966"/>
                      <a:gd name="connsiteX32" fmla="*/ 2981116 w 3987750"/>
                      <a:gd name="connsiteY32" fmla="*/ 352823 h 688966"/>
                      <a:gd name="connsiteX33" fmla="*/ 3051675 w 3987750"/>
                      <a:gd name="connsiteY33" fmla="*/ 229335 h 688966"/>
                      <a:gd name="connsiteX34" fmla="*/ 3086955 w 3987750"/>
                      <a:gd name="connsiteY34" fmla="*/ 123488 h 688966"/>
                      <a:gd name="connsiteX35" fmla="*/ 3192793 w 3987750"/>
                      <a:gd name="connsiteY35" fmla="*/ 35282 h 688966"/>
                      <a:gd name="connsiteX36" fmla="*/ 3263352 w 3987750"/>
                      <a:gd name="connsiteY36" fmla="*/ 17641 h 688966"/>
                      <a:gd name="connsiteX37" fmla="*/ 3316271 w 3987750"/>
                      <a:gd name="connsiteY37" fmla="*/ 0 h 688966"/>
                      <a:gd name="connsiteX38" fmla="*/ 3439750 w 3987750"/>
                      <a:gd name="connsiteY38" fmla="*/ 17641 h 688966"/>
                      <a:gd name="connsiteX39" fmla="*/ 3580868 w 3987750"/>
                      <a:gd name="connsiteY39" fmla="*/ 229335 h 688966"/>
                      <a:gd name="connsiteX40" fmla="*/ 3616147 w 3987750"/>
                      <a:gd name="connsiteY40" fmla="*/ 282259 h 688966"/>
                      <a:gd name="connsiteX41" fmla="*/ 3669066 w 3987750"/>
                      <a:gd name="connsiteY41" fmla="*/ 317541 h 688966"/>
                      <a:gd name="connsiteX42" fmla="*/ 3810184 w 3987750"/>
                      <a:gd name="connsiteY42" fmla="*/ 423388 h 688966"/>
                      <a:gd name="connsiteX43" fmla="*/ 3916023 w 3987750"/>
                      <a:gd name="connsiteY43" fmla="*/ 458670 h 688966"/>
                      <a:gd name="connsiteX44" fmla="*/ 3986582 w 3987750"/>
                      <a:gd name="connsiteY44" fmla="*/ 546876 h 688966"/>
                      <a:gd name="connsiteX45" fmla="*/ 3986582 w 3987750"/>
                      <a:gd name="connsiteY45" fmla="*/ 564517 h 688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987750" h="688966">
                        <a:moveTo>
                          <a:pt x="0" y="194053"/>
                        </a:moveTo>
                        <a:cubicBezTo>
                          <a:pt x="105839" y="199933"/>
                          <a:pt x="211992" y="201643"/>
                          <a:pt x="317516" y="211694"/>
                        </a:cubicBezTo>
                        <a:cubicBezTo>
                          <a:pt x="393157" y="218898"/>
                          <a:pt x="365268" y="239226"/>
                          <a:pt x="405714" y="299900"/>
                        </a:cubicBezTo>
                        <a:cubicBezTo>
                          <a:pt x="414939" y="313739"/>
                          <a:pt x="430605" y="322194"/>
                          <a:pt x="440994" y="335182"/>
                        </a:cubicBezTo>
                        <a:cubicBezTo>
                          <a:pt x="467956" y="368887"/>
                          <a:pt x="475043" y="399046"/>
                          <a:pt x="511553" y="423388"/>
                        </a:cubicBezTo>
                        <a:cubicBezTo>
                          <a:pt x="533432" y="437975"/>
                          <a:pt x="558592" y="446909"/>
                          <a:pt x="582112" y="458670"/>
                        </a:cubicBezTo>
                        <a:cubicBezTo>
                          <a:pt x="623903" y="500465"/>
                          <a:pt x="663387" y="544568"/>
                          <a:pt x="723230" y="564517"/>
                        </a:cubicBezTo>
                        <a:lnTo>
                          <a:pt x="829068" y="599799"/>
                        </a:lnTo>
                        <a:cubicBezTo>
                          <a:pt x="846708" y="611560"/>
                          <a:pt x="860786" y="635082"/>
                          <a:pt x="881987" y="635082"/>
                        </a:cubicBezTo>
                        <a:cubicBezTo>
                          <a:pt x="970966" y="635082"/>
                          <a:pt x="1060850" y="623616"/>
                          <a:pt x="1146583" y="599799"/>
                        </a:cubicBezTo>
                        <a:cubicBezTo>
                          <a:pt x="1186597" y="588683"/>
                          <a:pt x="1209373" y="519364"/>
                          <a:pt x="1234782" y="493953"/>
                        </a:cubicBezTo>
                        <a:cubicBezTo>
                          <a:pt x="1249773" y="478961"/>
                          <a:pt x="1270061" y="470431"/>
                          <a:pt x="1287701" y="458670"/>
                        </a:cubicBezTo>
                        <a:cubicBezTo>
                          <a:pt x="1309083" y="462234"/>
                          <a:pt x="1413052" y="473907"/>
                          <a:pt x="1446459" y="493953"/>
                        </a:cubicBezTo>
                        <a:cubicBezTo>
                          <a:pt x="1485582" y="517429"/>
                          <a:pt x="1539158" y="621943"/>
                          <a:pt x="1552297" y="635082"/>
                        </a:cubicBezTo>
                        <a:cubicBezTo>
                          <a:pt x="1564057" y="646843"/>
                          <a:pt x="1573316" y="661807"/>
                          <a:pt x="1587577" y="670364"/>
                        </a:cubicBezTo>
                        <a:cubicBezTo>
                          <a:pt x="1603521" y="679931"/>
                          <a:pt x="1622856" y="682125"/>
                          <a:pt x="1640496" y="688005"/>
                        </a:cubicBezTo>
                        <a:cubicBezTo>
                          <a:pt x="1690533" y="684156"/>
                          <a:pt x="1861449" y="708629"/>
                          <a:pt x="1922732" y="635082"/>
                        </a:cubicBezTo>
                        <a:cubicBezTo>
                          <a:pt x="1990338" y="553948"/>
                          <a:pt x="1927498" y="557369"/>
                          <a:pt x="1993291" y="458670"/>
                        </a:cubicBezTo>
                        <a:cubicBezTo>
                          <a:pt x="2005051" y="441029"/>
                          <a:pt x="2019089" y="424710"/>
                          <a:pt x="2028570" y="405747"/>
                        </a:cubicBezTo>
                        <a:cubicBezTo>
                          <a:pt x="2036886" y="389114"/>
                          <a:pt x="2033062" y="365973"/>
                          <a:pt x="2046210" y="352823"/>
                        </a:cubicBezTo>
                        <a:cubicBezTo>
                          <a:pt x="2059357" y="339675"/>
                          <a:pt x="2081489" y="341062"/>
                          <a:pt x="2099129" y="335182"/>
                        </a:cubicBezTo>
                        <a:cubicBezTo>
                          <a:pt x="2116769" y="317541"/>
                          <a:pt x="2130241" y="294375"/>
                          <a:pt x="2152049" y="282259"/>
                        </a:cubicBezTo>
                        <a:cubicBezTo>
                          <a:pt x="2184557" y="264198"/>
                          <a:pt x="2257887" y="246976"/>
                          <a:pt x="2257887" y="246976"/>
                        </a:cubicBezTo>
                        <a:cubicBezTo>
                          <a:pt x="2263767" y="229335"/>
                          <a:pt x="2262379" y="207202"/>
                          <a:pt x="2275527" y="194053"/>
                        </a:cubicBezTo>
                        <a:cubicBezTo>
                          <a:pt x="2312748" y="156829"/>
                          <a:pt x="2405566" y="189266"/>
                          <a:pt x="2434284" y="194053"/>
                        </a:cubicBezTo>
                        <a:cubicBezTo>
                          <a:pt x="2467098" y="226869"/>
                          <a:pt x="2477978" y="242363"/>
                          <a:pt x="2522483" y="264617"/>
                        </a:cubicBezTo>
                        <a:cubicBezTo>
                          <a:pt x="2547794" y="277274"/>
                          <a:pt x="2623346" y="294246"/>
                          <a:pt x="2645961" y="299900"/>
                        </a:cubicBezTo>
                        <a:cubicBezTo>
                          <a:pt x="2657721" y="311661"/>
                          <a:pt x="2670852" y="322194"/>
                          <a:pt x="2681241" y="335182"/>
                        </a:cubicBezTo>
                        <a:cubicBezTo>
                          <a:pt x="2694485" y="351738"/>
                          <a:pt x="2699965" y="374861"/>
                          <a:pt x="2716520" y="388106"/>
                        </a:cubicBezTo>
                        <a:cubicBezTo>
                          <a:pt x="2731039" y="399722"/>
                          <a:pt x="2751800" y="399867"/>
                          <a:pt x="2769440" y="405747"/>
                        </a:cubicBezTo>
                        <a:cubicBezTo>
                          <a:pt x="2792959" y="399867"/>
                          <a:pt x="2816332" y="393366"/>
                          <a:pt x="2839998" y="388106"/>
                        </a:cubicBezTo>
                        <a:cubicBezTo>
                          <a:pt x="2869266" y="381601"/>
                          <a:pt x="2899110" y="377736"/>
                          <a:pt x="2928197" y="370464"/>
                        </a:cubicBezTo>
                        <a:cubicBezTo>
                          <a:pt x="2946236" y="365954"/>
                          <a:pt x="2963476" y="358703"/>
                          <a:pt x="2981116" y="352823"/>
                        </a:cubicBezTo>
                        <a:cubicBezTo>
                          <a:pt x="3035071" y="190948"/>
                          <a:pt x="2944881" y="442941"/>
                          <a:pt x="3051675" y="229335"/>
                        </a:cubicBezTo>
                        <a:cubicBezTo>
                          <a:pt x="3068306" y="196070"/>
                          <a:pt x="3060658" y="149787"/>
                          <a:pt x="3086955" y="123488"/>
                        </a:cubicBezTo>
                        <a:cubicBezTo>
                          <a:pt x="3118740" y="91701"/>
                          <a:pt x="3149817" y="53702"/>
                          <a:pt x="3192793" y="35282"/>
                        </a:cubicBezTo>
                        <a:cubicBezTo>
                          <a:pt x="3215076" y="25731"/>
                          <a:pt x="3240041" y="24302"/>
                          <a:pt x="3263352" y="17641"/>
                        </a:cubicBezTo>
                        <a:cubicBezTo>
                          <a:pt x="3281230" y="12532"/>
                          <a:pt x="3298631" y="5880"/>
                          <a:pt x="3316271" y="0"/>
                        </a:cubicBezTo>
                        <a:cubicBezTo>
                          <a:pt x="3357431" y="5880"/>
                          <a:pt x="3405566" y="-6027"/>
                          <a:pt x="3439750" y="17641"/>
                        </a:cubicBezTo>
                        <a:cubicBezTo>
                          <a:pt x="3520196" y="73339"/>
                          <a:pt x="3537704" y="153791"/>
                          <a:pt x="3580868" y="229335"/>
                        </a:cubicBezTo>
                        <a:cubicBezTo>
                          <a:pt x="3591386" y="247743"/>
                          <a:pt x="3601156" y="267267"/>
                          <a:pt x="3616147" y="282259"/>
                        </a:cubicBezTo>
                        <a:cubicBezTo>
                          <a:pt x="3631138" y="297251"/>
                          <a:pt x="3652511" y="304296"/>
                          <a:pt x="3669066" y="317541"/>
                        </a:cubicBezTo>
                        <a:cubicBezTo>
                          <a:pt x="3728764" y="365303"/>
                          <a:pt x="3704692" y="388222"/>
                          <a:pt x="3810184" y="423388"/>
                        </a:cubicBezTo>
                        <a:lnTo>
                          <a:pt x="3916023" y="458670"/>
                        </a:lnTo>
                        <a:cubicBezTo>
                          <a:pt x="3948836" y="491486"/>
                          <a:pt x="3964331" y="502371"/>
                          <a:pt x="3986582" y="546876"/>
                        </a:cubicBezTo>
                        <a:cubicBezTo>
                          <a:pt x="3989212" y="552136"/>
                          <a:pt x="3986582" y="558637"/>
                          <a:pt x="3986582" y="564517"/>
                        </a:cubicBezTo>
                      </a:path>
                    </a:pathLst>
                  </a:cu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467544" y="1556792"/>
                    <a:ext cx="576064" cy="7920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2" name="Rectangle 21"/>
                <p:cNvSpPr/>
                <p:nvPr/>
              </p:nvSpPr>
              <p:spPr>
                <a:xfrm>
                  <a:off x="4572000" y="2420888"/>
                  <a:ext cx="576064" cy="7920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971600" y="2708920"/>
                <a:ext cx="3600400" cy="10081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 rot="16200000">
              <a:off x="2072370" y="5522916"/>
              <a:ext cx="145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Luminosity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86188" y="6251636"/>
              <a:ext cx="1457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39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5548_zoo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065172" cy="6843758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0703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t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t="9254"/>
          <a:stretch/>
        </p:blipFill>
        <p:spPr>
          <a:xfrm>
            <a:off x="-95053" y="515004"/>
            <a:ext cx="6932962" cy="6409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3733" y="6396334"/>
            <a:ext cx="523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(days)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24482" y="452272"/>
            <a:ext cx="3189214" cy="5793995"/>
            <a:chOff x="12705874" y="1460507"/>
            <a:chExt cx="2999645" cy="6274153"/>
          </a:xfrm>
        </p:grpSpPr>
        <p:sp>
          <p:nvSpPr>
            <p:cNvPr id="7" name="Right Brace 6"/>
            <p:cNvSpPr/>
            <p:nvPr/>
          </p:nvSpPr>
          <p:spPr>
            <a:xfrm>
              <a:off x="12705874" y="1786977"/>
              <a:ext cx="1254077" cy="1577984"/>
            </a:xfrm>
            <a:prstGeom prst="rightBrace">
              <a:avLst/>
            </a:prstGeom>
            <a:ln w="76200">
              <a:solidFill>
                <a:srgbClr val="660066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Brace 7"/>
            <p:cNvSpPr/>
            <p:nvPr/>
          </p:nvSpPr>
          <p:spPr>
            <a:xfrm>
              <a:off x="12791308" y="3367969"/>
              <a:ext cx="1254077" cy="1434885"/>
            </a:xfrm>
            <a:prstGeom prst="rightBrace">
              <a:avLst/>
            </a:prstGeom>
            <a:ln w="76200">
              <a:solidFill>
                <a:srgbClr val="0000FF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/>
            <p:cNvSpPr/>
            <p:nvPr/>
          </p:nvSpPr>
          <p:spPr>
            <a:xfrm>
              <a:off x="12753945" y="5493789"/>
              <a:ext cx="1254077" cy="451184"/>
            </a:xfrm>
            <a:prstGeom prst="rightBrace">
              <a:avLst/>
            </a:prstGeom>
            <a:ln w="76200">
              <a:solidFill>
                <a:srgbClr val="0000FF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12783551" y="4802854"/>
              <a:ext cx="1254077" cy="690935"/>
            </a:xfrm>
            <a:prstGeom prst="rightBrace">
              <a:avLst/>
            </a:prstGeom>
            <a:ln w="7620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12753945" y="5926299"/>
              <a:ext cx="1254077" cy="1808361"/>
            </a:xfrm>
            <a:prstGeom prst="rightBrace">
              <a:avLst/>
            </a:prstGeom>
            <a:ln w="7620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3613568" y="3197119"/>
              <a:ext cx="2091951" cy="1771039"/>
              <a:chOff x="13127931" y="2195619"/>
              <a:chExt cx="2091951" cy="177103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44601" y="2195619"/>
                <a:ext cx="1988623" cy="1771039"/>
              </a:xfrm>
              <a:prstGeom prst="rect">
                <a:avLst/>
              </a:prstGeom>
              <a:ln w="57150" cmpd="sng">
                <a:solidFill>
                  <a:srgbClr val="0000FF"/>
                </a:solidFill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13127931" y="3415833"/>
                <a:ext cx="2091951" cy="549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</a:rPr>
                  <a:t>SWIFT</a:t>
                </a:r>
                <a:r>
                  <a:rPr lang="en-US" sz="1200" dirty="0" smtClean="0">
                    <a:solidFill>
                      <a:srgbClr val="FFFFFF"/>
                    </a:solidFill>
                  </a:rPr>
                  <a:t>: 2000 – 4300 </a:t>
                </a:r>
                <a:r>
                  <a:rPr lang="en-US" sz="1200" dirty="0" err="1" smtClean="0">
                    <a:solidFill>
                      <a:srgbClr val="FFFFFF"/>
                    </a:solidFill>
                  </a:rPr>
                  <a:t>Å</a:t>
                </a:r>
                <a:endParaRPr lang="en-US" sz="1200" dirty="0" smtClean="0">
                  <a:solidFill>
                    <a:srgbClr val="FFFFFF"/>
                  </a:solidFill>
                </a:endParaRPr>
              </a:p>
              <a:p>
                <a:endParaRPr lang="en-US" sz="9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3500992" y="1460507"/>
              <a:ext cx="2031445" cy="1536060"/>
              <a:chOff x="13015355" y="459007"/>
              <a:chExt cx="2031445" cy="1536060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15355" y="459007"/>
                <a:ext cx="2031445" cy="1536060"/>
              </a:xfrm>
              <a:prstGeom prst="rect">
                <a:avLst/>
              </a:prstGeom>
              <a:ln w="57150" cmpd="sng">
                <a:solidFill>
                  <a:srgbClr val="660066"/>
                </a:solidFill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3130926" y="526938"/>
                <a:ext cx="1915874" cy="633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FFFF"/>
                    </a:solidFill>
                  </a:rPr>
                  <a:t>HST</a:t>
                </a:r>
                <a:r>
                  <a:rPr lang="en-US" sz="1200" dirty="0" smtClean="0">
                    <a:solidFill>
                      <a:srgbClr val="FFFFFF"/>
                    </a:solidFill>
                  </a:rPr>
                  <a:t>: 1000 – 2000 </a:t>
                </a:r>
                <a:r>
                  <a:rPr lang="en-US" sz="1200" dirty="0" err="1" smtClean="0">
                    <a:solidFill>
                      <a:srgbClr val="FFFFFF"/>
                    </a:solidFill>
                  </a:rPr>
                  <a:t>Å</a:t>
                </a:r>
                <a:r>
                  <a:rPr lang="en-US" sz="1200" dirty="0" smtClean="0">
                    <a:solidFill>
                      <a:srgbClr val="FFFFFF"/>
                    </a:solidFill>
                  </a:rPr>
                  <a:t> </a:t>
                </a:r>
              </a:p>
              <a:p>
                <a:endParaRPr lang="en-US" sz="8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3482316" y="5976086"/>
              <a:ext cx="2183845" cy="1739900"/>
              <a:chOff x="12996679" y="4974586"/>
              <a:chExt cx="2183845" cy="173990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6679" y="4974586"/>
                <a:ext cx="2055143" cy="1739900"/>
              </a:xfrm>
              <a:prstGeom prst="rect">
                <a:avLst/>
              </a:prstGeom>
              <a:ln w="57150" cmpd="thickThin">
                <a:solidFill>
                  <a:srgbClr val="FF0000"/>
                </a:solidFill>
              </a:ln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3046947" y="5955048"/>
                <a:ext cx="2133577" cy="716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FFFFFF"/>
                    </a:solidFill>
                  </a:rPr>
                  <a:t>LT: 3500 – 9000 </a:t>
                </a:r>
                <a:r>
                  <a:rPr lang="en-US" sz="1200" dirty="0" err="1" smtClean="0">
                    <a:solidFill>
                      <a:srgbClr val="FFFFFF"/>
                    </a:solidFill>
                  </a:rPr>
                  <a:t>Å</a:t>
                </a:r>
                <a:endParaRPr lang="en-US" sz="1200" dirty="0" smtClean="0">
                  <a:solidFill>
                    <a:srgbClr val="FFFFFF"/>
                  </a:solidFill>
                </a:endParaRPr>
              </a:p>
              <a:p>
                <a:r>
                  <a:rPr lang="en-US" sz="1600" dirty="0" smtClean="0">
                    <a:solidFill>
                      <a:srgbClr val="FFFFFF"/>
                    </a:solidFill>
                  </a:rPr>
                  <a:t>Ground</a:t>
                </a:r>
              </a:p>
              <a:p>
                <a:endParaRPr lang="en-US" sz="900" dirty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14382165" y="5013176"/>
              <a:ext cx="0" cy="720080"/>
            </a:xfrm>
            <a:prstGeom prst="line">
              <a:avLst/>
            </a:prstGeom>
            <a:ln w="5715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3966902" y="5717764"/>
              <a:ext cx="440432" cy="4302"/>
            </a:xfrm>
            <a:prstGeom prst="line">
              <a:avLst/>
            </a:prstGeom>
            <a:ln w="6985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14022125" y="5146002"/>
              <a:ext cx="720080" cy="11190"/>
            </a:xfrm>
            <a:prstGeom prst="line">
              <a:avLst/>
            </a:prstGeom>
            <a:ln w="6985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4742205" y="5123622"/>
              <a:ext cx="8384" cy="825658"/>
            </a:xfrm>
            <a:prstGeom prst="line">
              <a:avLst/>
            </a:prstGeom>
            <a:ln w="6985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93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13596" y="3722542"/>
            <a:ext cx="4914553" cy="283452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xray_flare_cu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979" t="8377"/>
          <a:stretch/>
        </p:blipFill>
        <p:spPr>
          <a:xfrm>
            <a:off x="330532" y="799488"/>
            <a:ext cx="5438496" cy="2656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3663" y="799488"/>
            <a:ext cx="151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Hot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9705" y="2776772"/>
            <a:ext cx="15134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Cold</a:t>
            </a:r>
          </a:p>
        </p:txBody>
      </p:sp>
      <p:sp>
        <p:nvSpPr>
          <p:cNvPr id="8" name="Right Arrow 7"/>
          <p:cNvSpPr/>
          <p:nvPr/>
        </p:nvSpPr>
        <p:spPr>
          <a:xfrm rot="9432933">
            <a:off x="3263765" y="1733377"/>
            <a:ext cx="3471696" cy="2384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990465">
            <a:off x="4217506" y="2849382"/>
            <a:ext cx="2632036" cy="34627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5837" y="4098090"/>
            <a:ext cx="4583560" cy="2458974"/>
            <a:chOff x="4427984" y="4553744"/>
            <a:chExt cx="4583560" cy="2458974"/>
          </a:xfrm>
        </p:grpSpPr>
        <p:grpSp>
          <p:nvGrpSpPr>
            <p:cNvPr id="11" name="Group 10"/>
            <p:cNvGrpSpPr/>
            <p:nvPr/>
          </p:nvGrpSpPr>
          <p:grpSpPr>
            <a:xfrm>
              <a:off x="4427984" y="4553744"/>
              <a:ext cx="4583560" cy="2458974"/>
              <a:chOff x="3131840" y="4581128"/>
              <a:chExt cx="4583560" cy="245897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131840" y="4581128"/>
                <a:ext cx="4176464" cy="1008112"/>
                <a:chOff x="755576" y="1484784"/>
                <a:chExt cx="4176464" cy="1008112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1331640" y="1484784"/>
                  <a:ext cx="3600400" cy="10081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755576" y="1556792"/>
                  <a:ext cx="4059758" cy="864096"/>
                  <a:chOff x="467544" y="1556792"/>
                  <a:chExt cx="4059758" cy="86409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467544" y="1556792"/>
                    <a:ext cx="4059758" cy="792088"/>
                    <a:chOff x="467544" y="1556792"/>
                    <a:chExt cx="4059758" cy="792088"/>
                  </a:xfrm>
                </p:grpSpPr>
                <p:sp>
                  <p:nvSpPr>
                    <p:cNvPr id="19" name="Freeform 18"/>
                    <p:cNvSpPr/>
                    <p:nvPr/>
                  </p:nvSpPr>
                  <p:spPr>
                    <a:xfrm>
                      <a:off x="539552" y="1628800"/>
                      <a:ext cx="3987750" cy="688966"/>
                    </a:xfrm>
                    <a:custGeom>
                      <a:avLst/>
                      <a:gdLst>
                        <a:gd name="connsiteX0" fmla="*/ 0 w 3987750"/>
                        <a:gd name="connsiteY0" fmla="*/ 194053 h 688966"/>
                        <a:gd name="connsiteX1" fmla="*/ 317516 w 3987750"/>
                        <a:gd name="connsiteY1" fmla="*/ 211694 h 688966"/>
                        <a:gd name="connsiteX2" fmla="*/ 405714 w 3987750"/>
                        <a:gd name="connsiteY2" fmla="*/ 299900 h 688966"/>
                        <a:gd name="connsiteX3" fmla="*/ 440994 w 3987750"/>
                        <a:gd name="connsiteY3" fmla="*/ 335182 h 688966"/>
                        <a:gd name="connsiteX4" fmla="*/ 511553 w 3987750"/>
                        <a:gd name="connsiteY4" fmla="*/ 423388 h 688966"/>
                        <a:gd name="connsiteX5" fmla="*/ 582112 w 3987750"/>
                        <a:gd name="connsiteY5" fmla="*/ 458670 h 688966"/>
                        <a:gd name="connsiteX6" fmla="*/ 723230 w 3987750"/>
                        <a:gd name="connsiteY6" fmla="*/ 564517 h 688966"/>
                        <a:gd name="connsiteX7" fmla="*/ 829068 w 3987750"/>
                        <a:gd name="connsiteY7" fmla="*/ 599799 h 688966"/>
                        <a:gd name="connsiteX8" fmla="*/ 881987 w 3987750"/>
                        <a:gd name="connsiteY8" fmla="*/ 635082 h 688966"/>
                        <a:gd name="connsiteX9" fmla="*/ 1146583 w 3987750"/>
                        <a:gd name="connsiteY9" fmla="*/ 599799 h 688966"/>
                        <a:gd name="connsiteX10" fmla="*/ 1234782 w 3987750"/>
                        <a:gd name="connsiteY10" fmla="*/ 493953 h 688966"/>
                        <a:gd name="connsiteX11" fmla="*/ 1287701 w 3987750"/>
                        <a:gd name="connsiteY11" fmla="*/ 458670 h 688966"/>
                        <a:gd name="connsiteX12" fmla="*/ 1446459 w 3987750"/>
                        <a:gd name="connsiteY12" fmla="*/ 493953 h 688966"/>
                        <a:gd name="connsiteX13" fmla="*/ 1552297 w 3987750"/>
                        <a:gd name="connsiteY13" fmla="*/ 635082 h 688966"/>
                        <a:gd name="connsiteX14" fmla="*/ 1587577 w 3987750"/>
                        <a:gd name="connsiteY14" fmla="*/ 670364 h 688966"/>
                        <a:gd name="connsiteX15" fmla="*/ 1640496 w 3987750"/>
                        <a:gd name="connsiteY15" fmla="*/ 688005 h 688966"/>
                        <a:gd name="connsiteX16" fmla="*/ 1922732 w 3987750"/>
                        <a:gd name="connsiteY16" fmla="*/ 635082 h 688966"/>
                        <a:gd name="connsiteX17" fmla="*/ 1993291 w 3987750"/>
                        <a:gd name="connsiteY17" fmla="*/ 458670 h 688966"/>
                        <a:gd name="connsiteX18" fmla="*/ 2028570 w 3987750"/>
                        <a:gd name="connsiteY18" fmla="*/ 405747 h 688966"/>
                        <a:gd name="connsiteX19" fmla="*/ 2046210 w 3987750"/>
                        <a:gd name="connsiteY19" fmla="*/ 352823 h 688966"/>
                        <a:gd name="connsiteX20" fmla="*/ 2099129 w 3987750"/>
                        <a:gd name="connsiteY20" fmla="*/ 335182 h 688966"/>
                        <a:gd name="connsiteX21" fmla="*/ 2152049 w 3987750"/>
                        <a:gd name="connsiteY21" fmla="*/ 282259 h 688966"/>
                        <a:gd name="connsiteX22" fmla="*/ 2257887 w 3987750"/>
                        <a:gd name="connsiteY22" fmla="*/ 246976 h 688966"/>
                        <a:gd name="connsiteX23" fmla="*/ 2275527 w 3987750"/>
                        <a:gd name="connsiteY23" fmla="*/ 194053 h 688966"/>
                        <a:gd name="connsiteX24" fmla="*/ 2434284 w 3987750"/>
                        <a:gd name="connsiteY24" fmla="*/ 194053 h 688966"/>
                        <a:gd name="connsiteX25" fmla="*/ 2522483 w 3987750"/>
                        <a:gd name="connsiteY25" fmla="*/ 264617 h 688966"/>
                        <a:gd name="connsiteX26" fmla="*/ 2645961 w 3987750"/>
                        <a:gd name="connsiteY26" fmla="*/ 299900 h 688966"/>
                        <a:gd name="connsiteX27" fmla="*/ 2681241 w 3987750"/>
                        <a:gd name="connsiteY27" fmla="*/ 335182 h 688966"/>
                        <a:gd name="connsiteX28" fmla="*/ 2716520 w 3987750"/>
                        <a:gd name="connsiteY28" fmla="*/ 388106 h 688966"/>
                        <a:gd name="connsiteX29" fmla="*/ 2769440 w 3987750"/>
                        <a:gd name="connsiteY29" fmla="*/ 405747 h 688966"/>
                        <a:gd name="connsiteX30" fmla="*/ 2839998 w 3987750"/>
                        <a:gd name="connsiteY30" fmla="*/ 388106 h 688966"/>
                        <a:gd name="connsiteX31" fmla="*/ 2928197 w 3987750"/>
                        <a:gd name="connsiteY31" fmla="*/ 370464 h 688966"/>
                        <a:gd name="connsiteX32" fmla="*/ 2981116 w 3987750"/>
                        <a:gd name="connsiteY32" fmla="*/ 352823 h 688966"/>
                        <a:gd name="connsiteX33" fmla="*/ 3051675 w 3987750"/>
                        <a:gd name="connsiteY33" fmla="*/ 229335 h 688966"/>
                        <a:gd name="connsiteX34" fmla="*/ 3086955 w 3987750"/>
                        <a:gd name="connsiteY34" fmla="*/ 123488 h 688966"/>
                        <a:gd name="connsiteX35" fmla="*/ 3192793 w 3987750"/>
                        <a:gd name="connsiteY35" fmla="*/ 35282 h 688966"/>
                        <a:gd name="connsiteX36" fmla="*/ 3263352 w 3987750"/>
                        <a:gd name="connsiteY36" fmla="*/ 17641 h 688966"/>
                        <a:gd name="connsiteX37" fmla="*/ 3316271 w 3987750"/>
                        <a:gd name="connsiteY37" fmla="*/ 0 h 688966"/>
                        <a:gd name="connsiteX38" fmla="*/ 3439750 w 3987750"/>
                        <a:gd name="connsiteY38" fmla="*/ 17641 h 688966"/>
                        <a:gd name="connsiteX39" fmla="*/ 3580868 w 3987750"/>
                        <a:gd name="connsiteY39" fmla="*/ 229335 h 688966"/>
                        <a:gd name="connsiteX40" fmla="*/ 3616147 w 3987750"/>
                        <a:gd name="connsiteY40" fmla="*/ 282259 h 688966"/>
                        <a:gd name="connsiteX41" fmla="*/ 3669066 w 3987750"/>
                        <a:gd name="connsiteY41" fmla="*/ 317541 h 688966"/>
                        <a:gd name="connsiteX42" fmla="*/ 3810184 w 3987750"/>
                        <a:gd name="connsiteY42" fmla="*/ 423388 h 688966"/>
                        <a:gd name="connsiteX43" fmla="*/ 3916023 w 3987750"/>
                        <a:gd name="connsiteY43" fmla="*/ 458670 h 688966"/>
                        <a:gd name="connsiteX44" fmla="*/ 3986582 w 3987750"/>
                        <a:gd name="connsiteY44" fmla="*/ 546876 h 688966"/>
                        <a:gd name="connsiteX45" fmla="*/ 3986582 w 3987750"/>
                        <a:gd name="connsiteY45" fmla="*/ 564517 h 6889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</a:cxnLst>
                      <a:rect l="l" t="t" r="r" b="b"/>
                      <a:pathLst>
                        <a:path w="3987750" h="688966">
                          <a:moveTo>
                            <a:pt x="0" y="194053"/>
                          </a:moveTo>
                          <a:cubicBezTo>
                            <a:pt x="105839" y="199933"/>
                            <a:pt x="211992" y="201643"/>
                            <a:pt x="317516" y="211694"/>
                          </a:cubicBezTo>
                          <a:cubicBezTo>
                            <a:pt x="393157" y="218898"/>
                            <a:pt x="365268" y="239226"/>
                            <a:pt x="405714" y="299900"/>
                          </a:cubicBezTo>
                          <a:cubicBezTo>
                            <a:pt x="414939" y="313739"/>
                            <a:pt x="430605" y="322194"/>
                            <a:pt x="440994" y="335182"/>
                          </a:cubicBezTo>
                          <a:cubicBezTo>
                            <a:pt x="467956" y="368887"/>
                            <a:pt x="475043" y="399046"/>
                            <a:pt x="511553" y="423388"/>
                          </a:cubicBezTo>
                          <a:cubicBezTo>
                            <a:pt x="533432" y="437975"/>
                            <a:pt x="558592" y="446909"/>
                            <a:pt x="582112" y="458670"/>
                          </a:cubicBezTo>
                          <a:cubicBezTo>
                            <a:pt x="623903" y="500465"/>
                            <a:pt x="663387" y="544568"/>
                            <a:pt x="723230" y="564517"/>
                          </a:cubicBezTo>
                          <a:lnTo>
                            <a:pt x="829068" y="599799"/>
                          </a:lnTo>
                          <a:cubicBezTo>
                            <a:pt x="846708" y="611560"/>
                            <a:pt x="860786" y="635082"/>
                            <a:pt x="881987" y="635082"/>
                          </a:cubicBezTo>
                          <a:cubicBezTo>
                            <a:pt x="970966" y="635082"/>
                            <a:pt x="1060850" y="623616"/>
                            <a:pt x="1146583" y="599799"/>
                          </a:cubicBezTo>
                          <a:cubicBezTo>
                            <a:pt x="1186597" y="588683"/>
                            <a:pt x="1209373" y="519364"/>
                            <a:pt x="1234782" y="493953"/>
                          </a:cubicBezTo>
                          <a:cubicBezTo>
                            <a:pt x="1249773" y="478961"/>
                            <a:pt x="1270061" y="470431"/>
                            <a:pt x="1287701" y="458670"/>
                          </a:cubicBezTo>
                          <a:cubicBezTo>
                            <a:pt x="1309083" y="462234"/>
                            <a:pt x="1413052" y="473907"/>
                            <a:pt x="1446459" y="493953"/>
                          </a:cubicBezTo>
                          <a:cubicBezTo>
                            <a:pt x="1485582" y="517429"/>
                            <a:pt x="1539158" y="621943"/>
                            <a:pt x="1552297" y="635082"/>
                          </a:cubicBezTo>
                          <a:cubicBezTo>
                            <a:pt x="1564057" y="646843"/>
                            <a:pt x="1573316" y="661807"/>
                            <a:pt x="1587577" y="670364"/>
                          </a:cubicBezTo>
                          <a:cubicBezTo>
                            <a:pt x="1603521" y="679931"/>
                            <a:pt x="1622856" y="682125"/>
                            <a:pt x="1640496" y="688005"/>
                          </a:cubicBezTo>
                          <a:cubicBezTo>
                            <a:pt x="1690533" y="684156"/>
                            <a:pt x="1861449" y="708629"/>
                            <a:pt x="1922732" y="635082"/>
                          </a:cubicBezTo>
                          <a:cubicBezTo>
                            <a:pt x="1990338" y="553948"/>
                            <a:pt x="1927498" y="557369"/>
                            <a:pt x="1993291" y="458670"/>
                          </a:cubicBezTo>
                          <a:cubicBezTo>
                            <a:pt x="2005051" y="441029"/>
                            <a:pt x="2019089" y="424710"/>
                            <a:pt x="2028570" y="405747"/>
                          </a:cubicBezTo>
                          <a:cubicBezTo>
                            <a:pt x="2036886" y="389114"/>
                            <a:pt x="2033062" y="365973"/>
                            <a:pt x="2046210" y="352823"/>
                          </a:cubicBezTo>
                          <a:cubicBezTo>
                            <a:pt x="2059357" y="339675"/>
                            <a:pt x="2081489" y="341062"/>
                            <a:pt x="2099129" y="335182"/>
                          </a:cubicBezTo>
                          <a:cubicBezTo>
                            <a:pt x="2116769" y="317541"/>
                            <a:pt x="2130241" y="294375"/>
                            <a:pt x="2152049" y="282259"/>
                          </a:cubicBezTo>
                          <a:cubicBezTo>
                            <a:pt x="2184557" y="264198"/>
                            <a:pt x="2257887" y="246976"/>
                            <a:pt x="2257887" y="246976"/>
                          </a:cubicBezTo>
                          <a:cubicBezTo>
                            <a:pt x="2263767" y="229335"/>
                            <a:pt x="2262379" y="207202"/>
                            <a:pt x="2275527" y="194053"/>
                          </a:cubicBezTo>
                          <a:cubicBezTo>
                            <a:pt x="2312748" y="156829"/>
                            <a:pt x="2405566" y="189266"/>
                            <a:pt x="2434284" y="194053"/>
                          </a:cubicBezTo>
                          <a:cubicBezTo>
                            <a:pt x="2467098" y="226869"/>
                            <a:pt x="2477978" y="242363"/>
                            <a:pt x="2522483" y="264617"/>
                          </a:cubicBezTo>
                          <a:cubicBezTo>
                            <a:pt x="2547794" y="277274"/>
                            <a:pt x="2623346" y="294246"/>
                            <a:pt x="2645961" y="299900"/>
                          </a:cubicBezTo>
                          <a:cubicBezTo>
                            <a:pt x="2657721" y="311661"/>
                            <a:pt x="2670852" y="322194"/>
                            <a:pt x="2681241" y="335182"/>
                          </a:cubicBezTo>
                          <a:cubicBezTo>
                            <a:pt x="2694485" y="351738"/>
                            <a:pt x="2699965" y="374861"/>
                            <a:pt x="2716520" y="388106"/>
                          </a:cubicBezTo>
                          <a:cubicBezTo>
                            <a:pt x="2731039" y="399722"/>
                            <a:pt x="2751800" y="399867"/>
                            <a:pt x="2769440" y="405747"/>
                          </a:cubicBezTo>
                          <a:cubicBezTo>
                            <a:pt x="2792959" y="399867"/>
                            <a:pt x="2816332" y="393366"/>
                            <a:pt x="2839998" y="388106"/>
                          </a:cubicBezTo>
                          <a:cubicBezTo>
                            <a:pt x="2869266" y="381601"/>
                            <a:pt x="2899110" y="377736"/>
                            <a:pt x="2928197" y="370464"/>
                          </a:cubicBezTo>
                          <a:cubicBezTo>
                            <a:pt x="2946236" y="365954"/>
                            <a:pt x="2963476" y="358703"/>
                            <a:pt x="2981116" y="352823"/>
                          </a:cubicBezTo>
                          <a:cubicBezTo>
                            <a:pt x="3035071" y="190948"/>
                            <a:pt x="2944881" y="442941"/>
                            <a:pt x="3051675" y="229335"/>
                          </a:cubicBezTo>
                          <a:cubicBezTo>
                            <a:pt x="3068306" y="196070"/>
                            <a:pt x="3060658" y="149787"/>
                            <a:pt x="3086955" y="123488"/>
                          </a:cubicBezTo>
                          <a:cubicBezTo>
                            <a:pt x="3118740" y="91701"/>
                            <a:pt x="3149817" y="53702"/>
                            <a:pt x="3192793" y="35282"/>
                          </a:cubicBezTo>
                          <a:cubicBezTo>
                            <a:pt x="3215076" y="25731"/>
                            <a:pt x="3240041" y="24302"/>
                            <a:pt x="3263352" y="17641"/>
                          </a:cubicBezTo>
                          <a:cubicBezTo>
                            <a:pt x="3281230" y="12532"/>
                            <a:pt x="3298631" y="5880"/>
                            <a:pt x="3316271" y="0"/>
                          </a:cubicBezTo>
                          <a:cubicBezTo>
                            <a:pt x="3357431" y="5880"/>
                            <a:pt x="3405566" y="-6027"/>
                            <a:pt x="3439750" y="17641"/>
                          </a:cubicBezTo>
                          <a:cubicBezTo>
                            <a:pt x="3520196" y="73339"/>
                            <a:pt x="3537704" y="153791"/>
                            <a:pt x="3580868" y="229335"/>
                          </a:cubicBezTo>
                          <a:cubicBezTo>
                            <a:pt x="3591386" y="247743"/>
                            <a:pt x="3601156" y="267267"/>
                            <a:pt x="3616147" y="282259"/>
                          </a:cubicBezTo>
                          <a:cubicBezTo>
                            <a:pt x="3631138" y="297251"/>
                            <a:pt x="3652511" y="304296"/>
                            <a:pt x="3669066" y="317541"/>
                          </a:cubicBezTo>
                          <a:cubicBezTo>
                            <a:pt x="3728764" y="365303"/>
                            <a:pt x="3704692" y="388222"/>
                            <a:pt x="3810184" y="423388"/>
                          </a:cubicBezTo>
                          <a:lnTo>
                            <a:pt x="3916023" y="458670"/>
                          </a:lnTo>
                          <a:cubicBezTo>
                            <a:pt x="3948836" y="491486"/>
                            <a:pt x="3964331" y="502371"/>
                            <a:pt x="3986582" y="546876"/>
                          </a:cubicBezTo>
                          <a:cubicBezTo>
                            <a:pt x="3989212" y="552136"/>
                            <a:pt x="3986582" y="558637"/>
                            <a:pt x="3986582" y="564517"/>
                          </a:cubicBezTo>
                        </a:path>
                      </a:pathLst>
                    </a:custGeom>
                    <a:ln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rgbClr val="0000FF"/>
                        </a:solidFill>
                      </a:endParaRPr>
                    </a:p>
                  </p:txBody>
                </p:sp>
                <p:sp>
                  <p:nvSpPr>
                    <p:cNvPr id="20" name="Rectangle 19"/>
                    <p:cNvSpPr/>
                    <p:nvPr/>
                  </p:nvSpPr>
                  <p:spPr>
                    <a:xfrm>
                      <a:off x="467544" y="1556792"/>
                      <a:ext cx="576064" cy="79208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1043608" y="1556792"/>
                    <a:ext cx="0" cy="86409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" name="TextBox 13"/>
              <p:cNvSpPr txBox="1"/>
              <p:nvPr/>
            </p:nvSpPr>
            <p:spPr>
              <a:xfrm>
                <a:off x="5051104" y="6670770"/>
                <a:ext cx="26642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rot="16200000">
              <a:off x="4019963" y="5410871"/>
              <a:ext cx="1608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Luminosity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59639" y="5187010"/>
            <a:ext cx="4242360" cy="1008112"/>
            <a:chOff x="899592" y="2708920"/>
            <a:chExt cx="4248472" cy="1008112"/>
          </a:xfrm>
        </p:grpSpPr>
        <p:grpSp>
          <p:nvGrpSpPr>
            <p:cNvPr id="22" name="Group 21"/>
            <p:cNvGrpSpPr/>
            <p:nvPr/>
          </p:nvGrpSpPr>
          <p:grpSpPr>
            <a:xfrm>
              <a:off x="899592" y="2708920"/>
              <a:ext cx="4248472" cy="792088"/>
              <a:chOff x="899592" y="2420888"/>
              <a:chExt cx="4248472" cy="79208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899592" y="2420888"/>
                <a:ext cx="4059758" cy="792088"/>
                <a:chOff x="467544" y="1556792"/>
                <a:chExt cx="4059758" cy="792088"/>
              </a:xfrm>
            </p:grpSpPr>
            <p:sp>
              <p:nvSpPr>
                <p:cNvPr id="26" name="Freeform 25"/>
                <p:cNvSpPr/>
                <p:nvPr/>
              </p:nvSpPr>
              <p:spPr>
                <a:xfrm>
                  <a:off x="539552" y="1628800"/>
                  <a:ext cx="3987750" cy="688966"/>
                </a:xfrm>
                <a:custGeom>
                  <a:avLst/>
                  <a:gdLst>
                    <a:gd name="connsiteX0" fmla="*/ 0 w 3987750"/>
                    <a:gd name="connsiteY0" fmla="*/ 194053 h 688966"/>
                    <a:gd name="connsiteX1" fmla="*/ 317516 w 3987750"/>
                    <a:gd name="connsiteY1" fmla="*/ 211694 h 688966"/>
                    <a:gd name="connsiteX2" fmla="*/ 405714 w 3987750"/>
                    <a:gd name="connsiteY2" fmla="*/ 299900 h 688966"/>
                    <a:gd name="connsiteX3" fmla="*/ 440994 w 3987750"/>
                    <a:gd name="connsiteY3" fmla="*/ 335182 h 688966"/>
                    <a:gd name="connsiteX4" fmla="*/ 511553 w 3987750"/>
                    <a:gd name="connsiteY4" fmla="*/ 423388 h 688966"/>
                    <a:gd name="connsiteX5" fmla="*/ 582112 w 3987750"/>
                    <a:gd name="connsiteY5" fmla="*/ 458670 h 688966"/>
                    <a:gd name="connsiteX6" fmla="*/ 723230 w 3987750"/>
                    <a:gd name="connsiteY6" fmla="*/ 564517 h 688966"/>
                    <a:gd name="connsiteX7" fmla="*/ 829068 w 3987750"/>
                    <a:gd name="connsiteY7" fmla="*/ 599799 h 688966"/>
                    <a:gd name="connsiteX8" fmla="*/ 881987 w 3987750"/>
                    <a:gd name="connsiteY8" fmla="*/ 635082 h 688966"/>
                    <a:gd name="connsiteX9" fmla="*/ 1146583 w 3987750"/>
                    <a:gd name="connsiteY9" fmla="*/ 599799 h 688966"/>
                    <a:gd name="connsiteX10" fmla="*/ 1234782 w 3987750"/>
                    <a:gd name="connsiteY10" fmla="*/ 493953 h 688966"/>
                    <a:gd name="connsiteX11" fmla="*/ 1287701 w 3987750"/>
                    <a:gd name="connsiteY11" fmla="*/ 458670 h 688966"/>
                    <a:gd name="connsiteX12" fmla="*/ 1446459 w 3987750"/>
                    <a:gd name="connsiteY12" fmla="*/ 493953 h 688966"/>
                    <a:gd name="connsiteX13" fmla="*/ 1552297 w 3987750"/>
                    <a:gd name="connsiteY13" fmla="*/ 635082 h 688966"/>
                    <a:gd name="connsiteX14" fmla="*/ 1587577 w 3987750"/>
                    <a:gd name="connsiteY14" fmla="*/ 670364 h 688966"/>
                    <a:gd name="connsiteX15" fmla="*/ 1640496 w 3987750"/>
                    <a:gd name="connsiteY15" fmla="*/ 688005 h 688966"/>
                    <a:gd name="connsiteX16" fmla="*/ 1922732 w 3987750"/>
                    <a:gd name="connsiteY16" fmla="*/ 635082 h 688966"/>
                    <a:gd name="connsiteX17" fmla="*/ 1993291 w 3987750"/>
                    <a:gd name="connsiteY17" fmla="*/ 458670 h 688966"/>
                    <a:gd name="connsiteX18" fmla="*/ 2028570 w 3987750"/>
                    <a:gd name="connsiteY18" fmla="*/ 405747 h 688966"/>
                    <a:gd name="connsiteX19" fmla="*/ 2046210 w 3987750"/>
                    <a:gd name="connsiteY19" fmla="*/ 352823 h 688966"/>
                    <a:gd name="connsiteX20" fmla="*/ 2099129 w 3987750"/>
                    <a:gd name="connsiteY20" fmla="*/ 335182 h 688966"/>
                    <a:gd name="connsiteX21" fmla="*/ 2152049 w 3987750"/>
                    <a:gd name="connsiteY21" fmla="*/ 282259 h 688966"/>
                    <a:gd name="connsiteX22" fmla="*/ 2257887 w 3987750"/>
                    <a:gd name="connsiteY22" fmla="*/ 246976 h 688966"/>
                    <a:gd name="connsiteX23" fmla="*/ 2275527 w 3987750"/>
                    <a:gd name="connsiteY23" fmla="*/ 194053 h 688966"/>
                    <a:gd name="connsiteX24" fmla="*/ 2434284 w 3987750"/>
                    <a:gd name="connsiteY24" fmla="*/ 194053 h 688966"/>
                    <a:gd name="connsiteX25" fmla="*/ 2522483 w 3987750"/>
                    <a:gd name="connsiteY25" fmla="*/ 264617 h 688966"/>
                    <a:gd name="connsiteX26" fmla="*/ 2645961 w 3987750"/>
                    <a:gd name="connsiteY26" fmla="*/ 299900 h 688966"/>
                    <a:gd name="connsiteX27" fmla="*/ 2681241 w 3987750"/>
                    <a:gd name="connsiteY27" fmla="*/ 335182 h 688966"/>
                    <a:gd name="connsiteX28" fmla="*/ 2716520 w 3987750"/>
                    <a:gd name="connsiteY28" fmla="*/ 388106 h 688966"/>
                    <a:gd name="connsiteX29" fmla="*/ 2769440 w 3987750"/>
                    <a:gd name="connsiteY29" fmla="*/ 405747 h 688966"/>
                    <a:gd name="connsiteX30" fmla="*/ 2839998 w 3987750"/>
                    <a:gd name="connsiteY30" fmla="*/ 388106 h 688966"/>
                    <a:gd name="connsiteX31" fmla="*/ 2928197 w 3987750"/>
                    <a:gd name="connsiteY31" fmla="*/ 370464 h 688966"/>
                    <a:gd name="connsiteX32" fmla="*/ 2981116 w 3987750"/>
                    <a:gd name="connsiteY32" fmla="*/ 352823 h 688966"/>
                    <a:gd name="connsiteX33" fmla="*/ 3051675 w 3987750"/>
                    <a:gd name="connsiteY33" fmla="*/ 229335 h 688966"/>
                    <a:gd name="connsiteX34" fmla="*/ 3086955 w 3987750"/>
                    <a:gd name="connsiteY34" fmla="*/ 123488 h 688966"/>
                    <a:gd name="connsiteX35" fmla="*/ 3192793 w 3987750"/>
                    <a:gd name="connsiteY35" fmla="*/ 35282 h 688966"/>
                    <a:gd name="connsiteX36" fmla="*/ 3263352 w 3987750"/>
                    <a:gd name="connsiteY36" fmla="*/ 17641 h 688966"/>
                    <a:gd name="connsiteX37" fmla="*/ 3316271 w 3987750"/>
                    <a:gd name="connsiteY37" fmla="*/ 0 h 688966"/>
                    <a:gd name="connsiteX38" fmla="*/ 3439750 w 3987750"/>
                    <a:gd name="connsiteY38" fmla="*/ 17641 h 688966"/>
                    <a:gd name="connsiteX39" fmla="*/ 3580868 w 3987750"/>
                    <a:gd name="connsiteY39" fmla="*/ 229335 h 688966"/>
                    <a:gd name="connsiteX40" fmla="*/ 3616147 w 3987750"/>
                    <a:gd name="connsiteY40" fmla="*/ 282259 h 688966"/>
                    <a:gd name="connsiteX41" fmla="*/ 3669066 w 3987750"/>
                    <a:gd name="connsiteY41" fmla="*/ 317541 h 688966"/>
                    <a:gd name="connsiteX42" fmla="*/ 3810184 w 3987750"/>
                    <a:gd name="connsiteY42" fmla="*/ 423388 h 688966"/>
                    <a:gd name="connsiteX43" fmla="*/ 3916023 w 3987750"/>
                    <a:gd name="connsiteY43" fmla="*/ 458670 h 688966"/>
                    <a:gd name="connsiteX44" fmla="*/ 3986582 w 3987750"/>
                    <a:gd name="connsiteY44" fmla="*/ 546876 h 688966"/>
                    <a:gd name="connsiteX45" fmla="*/ 3986582 w 3987750"/>
                    <a:gd name="connsiteY45" fmla="*/ 564517 h 68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87750" h="688966">
                      <a:moveTo>
                        <a:pt x="0" y="194053"/>
                      </a:moveTo>
                      <a:cubicBezTo>
                        <a:pt x="105839" y="199933"/>
                        <a:pt x="211992" y="201643"/>
                        <a:pt x="317516" y="211694"/>
                      </a:cubicBezTo>
                      <a:cubicBezTo>
                        <a:pt x="393157" y="218898"/>
                        <a:pt x="365268" y="239226"/>
                        <a:pt x="405714" y="299900"/>
                      </a:cubicBezTo>
                      <a:cubicBezTo>
                        <a:pt x="414939" y="313739"/>
                        <a:pt x="430605" y="322194"/>
                        <a:pt x="440994" y="335182"/>
                      </a:cubicBezTo>
                      <a:cubicBezTo>
                        <a:pt x="467956" y="368887"/>
                        <a:pt x="475043" y="399046"/>
                        <a:pt x="511553" y="423388"/>
                      </a:cubicBezTo>
                      <a:cubicBezTo>
                        <a:pt x="533432" y="437975"/>
                        <a:pt x="558592" y="446909"/>
                        <a:pt x="582112" y="458670"/>
                      </a:cubicBezTo>
                      <a:cubicBezTo>
                        <a:pt x="623903" y="500465"/>
                        <a:pt x="663387" y="544568"/>
                        <a:pt x="723230" y="564517"/>
                      </a:cubicBezTo>
                      <a:lnTo>
                        <a:pt x="829068" y="599799"/>
                      </a:lnTo>
                      <a:cubicBezTo>
                        <a:pt x="846708" y="611560"/>
                        <a:pt x="860786" y="635082"/>
                        <a:pt x="881987" y="635082"/>
                      </a:cubicBezTo>
                      <a:cubicBezTo>
                        <a:pt x="970966" y="635082"/>
                        <a:pt x="1060850" y="623616"/>
                        <a:pt x="1146583" y="599799"/>
                      </a:cubicBezTo>
                      <a:cubicBezTo>
                        <a:pt x="1186597" y="588683"/>
                        <a:pt x="1209373" y="519364"/>
                        <a:pt x="1234782" y="493953"/>
                      </a:cubicBezTo>
                      <a:cubicBezTo>
                        <a:pt x="1249773" y="478961"/>
                        <a:pt x="1270061" y="470431"/>
                        <a:pt x="1287701" y="458670"/>
                      </a:cubicBezTo>
                      <a:cubicBezTo>
                        <a:pt x="1309083" y="462234"/>
                        <a:pt x="1413052" y="473907"/>
                        <a:pt x="1446459" y="493953"/>
                      </a:cubicBezTo>
                      <a:cubicBezTo>
                        <a:pt x="1485582" y="517429"/>
                        <a:pt x="1539158" y="621943"/>
                        <a:pt x="1552297" y="635082"/>
                      </a:cubicBezTo>
                      <a:cubicBezTo>
                        <a:pt x="1564057" y="646843"/>
                        <a:pt x="1573316" y="661807"/>
                        <a:pt x="1587577" y="670364"/>
                      </a:cubicBezTo>
                      <a:cubicBezTo>
                        <a:pt x="1603521" y="679931"/>
                        <a:pt x="1622856" y="682125"/>
                        <a:pt x="1640496" y="688005"/>
                      </a:cubicBezTo>
                      <a:cubicBezTo>
                        <a:pt x="1690533" y="684156"/>
                        <a:pt x="1861449" y="708629"/>
                        <a:pt x="1922732" y="635082"/>
                      </a:cubicBezTo>
                      <a:cubicBezTo>
                        <a:pt x="1990338" y="553948"/>
                        <a:pt x="1927498" y="557369"/>
                        <a:pt x="1993291" y="458670"/>
                      </a:cubicBezTo>
                      <a:cubicBezTo>
                        <a:pt x="2005051" y="441029"/>
                        <a:pt x="2019089" y="424710"/>
                        <a:pt x="2028570" y="405747"/>
                      </a:cubicBezTo>
                      <a:cubicBezTo>
                        <a:pt x="2036886" y="389114"/>
                        <a:pt x="2033062" y="365973"/>
                        <a:pt x="2046210" y="352823"/>
                      </a:cubicBezTo>
                      <a:cubicBezTo>
                        <a:pt x="2059357" y="339675"/>
                        <a:pt x="2081489" y="341062"/>
                        <a:pt x="2099129" y="335182"/>
                      </a:cubicBezTo>
                      <a:cubicBezTo>
                        <a:pt x="2116769" y="317541"/>
                        <a:pt x="2130241" y="294375"/>
                        <a:pt x="2152049" y="282259"/>
                      </a:cubicBezTo>
                      <a:cubicBezTo>
                        <a:pt x="2184557" y="264198"/>
                        <a:pt x="2257887" y="246976"/>
                        <a:pt x="2257887" y="246976"/>
                      </a:cubicBezTo>
                      <a:cubicBezTo>
                        <a:pt x="2263767" y="229335"/>
                        <a:pt x="2262379" y="207202"/>
                        <a:pt x="2275527" y="194053"/>
                      </a:cubicBezTo>
                      <a:cubicBezTo>
                        <a:pt x="2312748" y="156829"/>
                        <a:pt x="2405566" y="189266"/>
                        <a:pt x="2434284" y="194053"/>
                      </a:cubicBezTo>
                      <a:cubicBezTo>
                        <a:pt x="2467098" y="226869"/>
                        <a:pt x="2477978" y="242363"/>
                        <a:pt x="2522483" y="264617"/>
                      </a:cubicBezTo>
                      <a:cubicBezTo>
                        <a:pt x="2547794" y="277274"/>
                        <a:pt x="2623346" y="294246"/>
                        <a:pt x="2645961" y="299900"/>
                      </a:cubicBezTo>
                      <a:cubicBezTo>
                        <a:pt x="2657721" y="311661"/>
                        <a:pt x="2670852" y="322194"/>
                        <a:pt x="2681241" y="335182"/>
                      </a:cubicBezTo>
                      <a:cubicBezTo>
                        <a:pt x="2694485" y="351738"/>
                        <a:pt x="2699965" y="374861"/>
                        <a:pt x="2716520" y="388106"/>
                      </a:cubicBezTo>
                      <a:cubicBezTo>
                        <a:pt x="2731039" y="399722"/>
                        <a:pt x="2751800" y="399867"/>
                        <a:pt x="2769440" y="405747"/>
                      </a:cubicBezTo>
                      <a:cubicBezTo>
                        <a:pt x="2792959" y="399867"/>
                        <a:pt x="2816332" y="393366"/>
                        <a:pt x="2839998" y="388106"/>
                      </a:cubicBezTo>
                      <a:cubicBezTo>
                        <a:pt x="2869266" y="381601"/>
                        <a:pt x="2899110" y="377736"/>
                        <a:pt x="2928197" y="370464"/>
                      </a:cubicBezTo>
                      <a:cubicBezTo>
                        <a:pt x="2946236" y="365954"/>
                        <a:pt x="2963476" y="358703"/>
                        <a:pt x="2981116" y="352823"/>
                      </a:cubicBezTo>
                      <a:cubicBezTo>
                        <a:pt x="3035071" y="190948"/>
                        <a:pt x="2944881" y="442941"/>
                        <a:pt x="3051675" y="229335"/>
                      </a:cubicBezTo>
                      <a:cubicBezTo>
                        <a:pt x="3068306" y="196070"/>
                        <a:pt x="3060658" y="149787"/>
                        <a:pt x="3086955" y="123488"/>
                      </a:cubicBezTo>
                      <a:cubicBezTo>
                        <a:pt x="3118740" y="91701"/>
                        <a:pt x="3149817" y="53702"/>
                        <a:pt x="3192793" y="35282"/>
                      </a:cubicBezTo>
                      <a:cubicBezTo>
                        <a:pt x="3215076" y="25731"/>
                        <a:pt x="3240041" y="24302"/>
                        <a:pt x="3263352" y="17641"/>
                      </a:cubicBezTo>
                      <a:cubicBezTo>
                        <a:pt x="3281230" y="12532"/>
                        <a:pt x="3298631" y="5880"/>
                        <a:pt x="3316271" y="0"/>
                      </a:cubicBezTo>
                      <a:cubicBezTo>
                        <a:pt x="3357431" y="5880"/>
                        <a:pt x="3405566" y="-6027"/>
                        <a:pt x="3439750" y="17641"/>
                      </a:cubicBezTo>
                      <a:cubicBezTo>
                        <a:pt x="3520196" y="73339"/>
                        <a:pt x="3537704" y="153791"/>
                        <a:pt x="3580868" y="229335"/>
                      </a:cubicBezTo>
                      <a:cubicBezTo>
                        <a:pt x="3591386" y="247743"/>
                        <a:pt x="3601156" y="267267"/>
                        <a:pt x="3616147" y="282259"/>
                      </a:cubicBezTo>
                      <a:cubicBezTo>
                        <a:pt x="3631138" y="297251"/>
                        <a:pt x="3652511" y="304296"/>
                        <a:pt x="3669066" y="317541"/>
                      </a:cubicBezTo>
                      <a:cubicBezTo>
                        <a:pt x="3728764" y="365303"/>
                        <a:pt x="3704692" y="388222"/>
                        <a:pt x="3810184" y="423388"/>
                      </a:cubicBezTo>
                      <a:lnTo>
                        <a:pt x="3916023" y="458670"/>
                      </a:lnTo>
                      <a:cubicBezTo>
                        <a:pt x="3948836" y="491486"/>
                        <a:pt x="3964331" y="502371"/>
                        <a:pt x="3986582" y="546876"/>
                      </a:cubicBezTo>
                      <a:cubicBezTo>
                        <a:pt x="3989212" y="552136"/>
                        <a:pt x="3986582" y="558637"/>
                        <a:pt x="3986582" y="564517"/>
                      </a:cubicBezTo>
                    </a:path>
                  </a:pathLst>
                </a:cu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467544" y="1556792"/>
                  <a:ext cx="576064" cy="7920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Rectangle 24"/>
              <p:cNvSpPr/>
              <p:nvPr/>
            </p:nvSpPr>
            <p:spPr>
              <a:xfrm>
                <a:off x="4572000" y="2420888"/>
                <a:ext cx="576064" cy="7920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971600" y="2708920"/>
              <a:ext cx="3600400" cy="10081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/>
          <p:cNvCxnSpPr/>
          <p:nvPr/>
        </p:nvCxnSpPr>
        <p:spPr>
          <a:xfrm flipH="1">
            <a:off x="2831846" y="4335818"/>
            <a:ext cx="21704" cy="91440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335902" y="4818170"/>
            <a:ext cx="21704" cy="9144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03854" y="4890178"/>
            <a:ext cx="43204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11901" y="4104871"/>
            <a:ext cx="348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Hot short wavelength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77035" y="5117430"/>
            <a:ext cx="3487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cold long wavelength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20915" y="4688387"/>
            <a:ext cx="3823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Disk light varies from inside 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 out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sym typeface="Wingdings"/>
              </a:rPr>
              <a:t>From lags we measure Black hole mass, accretion rate, temperature at different radii T(R).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14171389" flipV="1">
            <a:off x="6501375" y="1357120"/>
            <a:ext cx="1016496" cy="1109204"/>
            <a:chOff x="6507832" y="3789040"/>
            <a:chExt cx="1016496" cy="711696"/>
          </a:xfrm>
        </p:grpSpPr>
        <p:sp>
          <p:nvSpPr>
            <p:cNvPr id="36" name="Oval 35"/>
            <p:cNvSpPr/>
            <p:nvPr/>
          </p:nvSpPr>
          <p:spPr>
            <a:xfrm>
              <a:off x="7020272" y="3789040"/>
              <a:ext cx="360040" cy="2880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6732240" y="4005064"/>
              <a:ext cx="360040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16216" y="4077072"/>
              <a:ext cx="216024" cy="720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6507832" y="4149080"/>
              <a:ext cx="224408" cy="3516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876256" y="4077072"/>
              <a:ext cx="648072" cy="1440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7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1853E-6 2.22608E-6 L -0.43338 0.08385 " pathEditMode="relative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decel="100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52" y="2459421"/>
            <a:ext cx="2608921" cy="3695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12" y="3118330"/>
            <a:ext cx="4767556" cy="2847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4977" y="918904"/>
            <a:ext cx="67017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Easy Enough to Learn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842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166</Words>
  <Application>Microsoft Macintosh PowerPoint</Application>
  <PresentationFormat>On-screen Show (4:3)</PresentationFormat>
  <Paragraphs>29</Paragraphs>
  <Slides>7</Slides>
  <Notes>1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Black Holes and Galaxies and Things Like That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14</cp:revision>
  <dcterms:created xsi:type="dcterms:W3CDTF">2016-01-26T16:29:42Z</dcterms:created>
  <dcterms:modified xsi:type="dcterms:W3CDTF">2016-01-28T09:56:52Z</dcterms:modified>
</cp:coreProperties>
</file>